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9309100" cy="6954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5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12"/>
    </p:cViewPr>
  </p:sorterViewPr>
  <p:notesViewPr>
    <p:cSldViewPr>
      <p:cViewPr varScale="1">
        <p:scale>
          <a:sx n="89" d="100"/>
          <a:sy n="89" d="100"/>
        </p:scale>
        <p:origin x="-1680" y="-96"/>
      </p:cViewPr>
      <p:guideLst>
        <p:guide orient="horz" pos="2191"/>
        <p:guide pos="293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33022" cy="3475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3953" y="0"/>
            <a:ext cx="4033022" cy="3475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950DEE-0689-4DFA-B6A8-09C1EBEB40F5}" type="datetimeFigureOut">
              <a:rPr lang="en-US" smtClean="0"/>
              <a:t>10/2/12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06147"/>
            <a:ext cx="4033022" cy="3475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3953" y="6606147"/>
            <a:ext cx="4033022" cy="3475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61D5A-2C64-440B-907D-BBEC427824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77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838" cy="347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675" y="0"/>
            <a:ext cx="4033838" cy="347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0AB0A-056F-41FB-B1A6-25EAAAD31E57}" type="datetimeFigureOut">
              <a:rPr lang="en-US" smtClean="0"/>
              <a:t>10/2/12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522288"/>
            <a:ext cx="3476625" cy="2606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3303588"/>
            <a:ext cx="7448550" cy="31289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05588"/>
            <a:ext cx="4033838" cy="3476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675" y="6605588"/>
            <a:ext cx="4033838" cy="3476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59E18-C289-4D32-8D70-3919467B3F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034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471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66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39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14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72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506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94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713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930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316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66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80D51-241B-4E4E-95F7-5040339CDA1E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6F1CF-1683-4A15-B45E-EF57C3AD6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12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04800"/>
            <a:ext cx="84582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Overcoming Data Friction </a:t>
            </a:r>
            <a:br>
              <a:rPr lang="en-US" sz="2800" dirty="0" smtClean="0"/>
            </a:br>
            <a:r>
              <a:rPr lang="en-US" sz="2800" dirty="0" smtClean="0"/>
              <a:t>via Outsourcing and Process Automation</a:t>
            </a:r>
          </a:p>
          <a:p>
            <a:pPr algn="ctr"/>
            <a:endParaRPr lang="en-US" sz="800" dirty="0" smtClean="0"/>
          </a:p>
          <a:p>
            <a:pPr algn="ctr"/>
            <a:endParaRPr lang="en-US" sz="8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Author: Ian Foster, </a:t>
            </a:r>
            <a:r>
              <a:rPr lang="en-US" sz="2000" dirty="0" err="1" smtClean="0"/>
              <a:t>Chaitan</a:t>
            </a:r>
            <a:r>
              <a:rPr lang="en-US" sz="2000" dirty="0" smtClean="0"/>
              <a:t> </a:t>
            </a:r>
            <a:r>
              <a:rPr lang="en-US" sz="2000" dirty="0" err="1" smtClean="0"/>
              <a:t>Baru</a:t>
            </a:r>
            <a:r>
              <a:rPr lang="en-US" sz="2000" dirty="0"/>
              <a:t>, </a:t>
            </a:r>
            <a:r>
              <a:rPr lang="en-US" sz="2000" dirty="0" smtClean="0"/>
              <a:t>Robert </a:t>
            </a:r>
            <a:r>
              <a:rPr lang="en-US" sz="2000" dirty="0" err="1" smtClean="0"/>
              <a:t>Hanisch</a:t>
            </a:r>
            <a:r>
              <a:rPr lang="en-US" sz="2000" dirty="0" smtClean="0"/>
              <a:t>, Sean Hill, and others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Problem: The high costs associated with mundane tasks relating to data acquisition, storage, indexing, sharing, etc., result in much data never being (fully) accessible even to its creators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Good </a:t>
            </a:r>
            <a:r>
              <a:rPr lang="en-US" sz="2000" dirty="0"/>
              <a:t>e</a:t>
            </a:r>
            <a:r>
              <a:rPr lang="en-US" sz="2000" dirty="0" smtClean="0"/>
              <a:t>xperiences: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000" dirty="0" smtClean="0"/>
              <a:t>Flickr, </a:t>
            </a:r>
            <a:r>
              <a:rPr lang="en-US" sz="2000" dirty="0" err="1" smtClean="0"/>
              <a:t>Dropbox</a:t>
            </a:r>
            <a:r>
              <a:rPr lang="en-US" sz="2000" dirty="0" smtClean="0"/>
              <a:t> show how simple outsourced services can liberate data by automating tasks relating to data storage, sharing management, etc.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000" dirty="0" smtClean="0"/>
              <a:t>Globus Transfer shows the power of outsourced (software-as-a-service: SaaS) science-oriented services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Issue for WG: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000" dirty="0" smtClean="0"/>
              <a:t>Identify requirements and review best practices for enabling science data services. E.g., data movement service. </a:t>
            </a:r>
            <a:r>
              <a:rPr lang="en-US" sz="2000" dirty="0" err="1" smtClean="0"/>
              <a:t>Dropbox</a:t>
            </a:r>
            <a:r>
              <a:rPr lang="en-US" sz="2000" dirty="0" smtClean="0"/>
              <a:t> for science service.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US" sz="2000" dirty="0" smtClean="0"/>
              <a:t>Conduct experiments in the use of such services for large-scale sharing in select scientific </a:t>
            </a:r>
            <a:r>
              <a:rPr lang="en-US" sz="2000" smtClean="0"/>
              <a:t>domains.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372396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3684</TotalTime>
  <Words>3</Words>
  <Application>Microsoft Macintosh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Wittenburg</dc:creator>
  <cp:lastModifiedBy>Robert Ping</cp:lastModifiedBy>
  <cp:revision>53</cp:revision>
  <cp:lastPrinted>2012-09-23T09:37:59Z</cp:lastPrinted>
  <dcterms:created xsi:type="dcterms:W3CDTF">2012-09-22T11:16:07Z</dcterms:created>
  <dcterms:modified xsi:type="dcterms:W3CDTF">2012-10-02T12:19:55Z</dcterms:modified>
</cp:coreProperties>
</file>